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90" r:id="rId5"/>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97" autoAdjust="0"/>
    <p:restoredTop sz="96829" autoAdjust="0"/>
  </p:normalViewPr>
  <p:slideViewPr>
    <p:cSldViewPr snapToGrid="0" snapToObjects="1">
      <p:cViewPr>
        <p:scale>
          <a:sx n="193" d="100"/>
          <a:sy n="193" d="100"/>
        </p:scale>
        <p:origin x="-918" y="-981"/>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2214"/>
    </p:cViewPr>
  </p:sorterViewPr>
  <p:notesViewPr>
    <p:cSldViewPr snapToGrid="0" snapToObjects="1">
      <p:cViewPr varScale="1">
        <p:scale>
          <a:sx n="76" d="100"/>
          <a:sy n="76" d="100"/>
        </p:scale>
        <p:origin x="-828"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C5077A1-450E-408F-B206-3DB20FCC2838}" type="datetimeFigureOut">
              <a:rPr kumimoji="1" lang="ja-JP" altLang="en-US" smtClean="0"/>
              <a:t>2024/8/1</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2024/8/1</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4116" y="8270476"/>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dirty="0"/>
              <a:t>氏名</a:t>
            </a:r>
            <a:r>
              <a:rPr kumimoji="1" lang="en-US" altLang="ja-JP" sz="1200" dirty="0"/>
              <a:t>:</a:t>
            </a:r>
            <a:r>
              <a:rPr kumimoji="1" lang="ja-JP" altLang="en-US" sz="1200" dirty="0"/>
              <a:t>　　　　　　　　　　　　　　</a:t>
            </a:r>
            <a:r>
              <a:rPr kumimoji="1" lang="en-US" altLang="ja-JP" sz="1200" dirty="0"/>
              <a:t>TEL:</a:t>
            </a:r>
            <a:r>
              <a:rPr kumimoji="1" lang="ja-JP" altLang="en-US" sz="1200" dirty="0"/>
              <a:t>　　　　　　　　　　　　　　お支払方法</a:t>
            </a:r>
            <a:r>
              <a:rPr lang="ja-JP" altLang="en-US" sz="1200" dirty="0"/>
              <a:t>（</a:t>
            </a:r>
            <a:r>
              <a:rPr lang="en-US" altLang="ja-JP" sz="1200" dirty="0"/>
              <a:t>○</a:t>
            </a:r>
            <a:r>
              <a:rPr lang="ja-JP" altLang="en-US" sz="1200" dirty="0"/>
              <a:t>で囲む）　</a:t>
            </a:r>
            <a:r>
              <a:rPr lang="en-US" altLang="ja-JP" sz="1200" dirty="0"/>
              <a:t> </a:t>
            </a:r>
            <a:r>
              <a:rPr lang="ja-JP" altLang="en-US" sz="1200" dirty="0"/>
              <a:t>校費・私費</a:t>
            </a:r>
            <a:r>
              <a:rPr kumimoji="1" lang="en-US" altLang="ja-JP" sz="1200" dirty="0"/>
              <a:t> </a:t>
            </a:r>
            <a:r>
              <a:rPr kumimoji="1" lang="ja-JP" altLang="en-US" sz="1200" dirty="0"/>
              <a:t>　　　　</a:t>
            </a:r>
          </a:p>
        </p:txBody>
      </p:sp>
      <p:sp>
        <p:nvSpPr>
          <p:cNvPr id="5" name="テキスト ボックス 4"/>
          <p:cNvSpPr txBox="1"/>
          <p:nvPr/>
        </p:nvSpPr>
        <p:spPr>
          <a:xfrm>
            <a:off x="294425" y="8753419"/>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a:t>学部名；　　　　　　 　　</a:t>
            </a:r>
            <a:r>
              <a:rPr lang="ja-JP" altLang="en-US" sz="1200"/>
              <a:t>　　　</a:t>
            </a:r>
            <a:r>
              <a:rPr lang="ja-JP" altLang="ja-JP" sz="1200"/>
              <a:t>学科名：　　　　　　　</a:t>
            </a:r>
            <a:r>
              <a:rPr lang="ja-JP" altLang="en-US" sz="1200"/>
              <a:t>　　　　　</a:t>
            </a:r>
            <a:r>
              <a:rPr lang="ja-JP" altLang="ja-JP" sz="1200"/>
              <a:t>研究科</a:t>
            </a:r>
            <a:r>
              <a:rPr lang="en-US" altLang="ja-JP" sz="1200"/>
              <a:t>or</a:t>
            </a:r>
            <a:r>
              <a:rPr lang="ja-JP" altLang="ja-JP" sz="1200"/>
              <a:t>研究室名：　　　　　　　　　　　　　</a:t>
            </a:r>
          </a:p>
        </p:txBody>
      </p:sp>
      <p:cxnSp>
        <p:nvCxnSpPr>
          <p:cNvPr id="6" name="直線コネクタ 5"/>
          <p:cNvCxnSpPr/>
          <p:nvPr/>
        </p:nvCxnSpPr>
        <p:spPr>
          <a:xfrm>
            <a:off x="322837" y="8646547"/>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a:xfrm>
            <a:off x="294425" y="9092478"/>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pic>
        <p:nvPicPr>
          <p:cNvPr id="10" name="図 9"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7638" y="9333087"/>
            <a:ext cx="412067" cy="490025"/>
          </a:xfrm>
          <a:prstGeom prst="rect">
            <a:avLst/>
          </a:prstGeom>
        </p:spPr>
      </p:pic>
      <p:sp>
        <p:nvSpPr>
          <p:cNvPr id="12" name="テキスト ボックス 15"/>
          <p:cNvSpPr txBox="1"/>
          <p:nvPr/>
        </p:nvSpPr>
        <p:spPr>
          <a:xfrm>
            <a:off x="4779614" y="9391261"/>
            <a:ext cx="1755547"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t>発行：</a:t>
            </a:r>
            <a:r>
              <a:rPr kumimoji="1" lang="en-US" altLang="ja-JP" sz="1000" dirty="0"/>
              <a:t>2024</a:t>
            </a:r>
            <a:r>
              <a:rPr kumimoji="1" lang="ja-JP" altLang="en-US" sz="1000" dirty="0"/>
              <a:t>年</a:t>
            </a:r>
            <a:r>
              <a:rPr lang="en-US" altLang="ja-JP" sz="1000" dirty="0"/>
              <a:t>8</a:t>
            </a:r>
            <a:r>
              <a:rPr kumimoji="1" lang="ja-JP" altLang="en-US" sz="1000" dirty="0"/>
              <a:t>月</a:t>
            </a:r>
            <a:r>
              <a:rPr lang="en-US" altLang="ja-JP" sz="1000" dirty="0"/>
              <a:t>01</a:t>
            </a:r>
            <a:r>
              <a:rPr kumimoji="1" lang="ja-JP" altLang="en-US" sz="1000" dirty="0"/>
              <a:t>日</a:t>
            </a:r>
          </a:p>
        </p:txBody>
      </p:sp>
      <p:sp>
        <p:nvSpPr>
          <p:cNvPr id="19" name="テキスト ボックス 18"/>
          <p:cNvSpPr txBox="1"/>
          <p:nvPr/>
        </p:nvSpPr>
        <p:spPr>
          <a:xfrm>
            <a:off x="233083" y="6304081"/>
            <a:ext cx="6555589" cy="706668"/>
          </a:xfrm>
          <a:prstGeom prst="rect">
            <a:avLst/>
          </a:prstGeom>
          <a:noFill/>
        </p:spPr>
        <p:txBody>
          <a:bodyPr wrap="square" rtlCol="0">
            <a:spAutoFit/>
          </a:bodyPr>
          <a:lstStyle/>
          <a:p>
            <a:pPr algn="ctr">
              <a:lnSpc>
                <a:spcPct val="110000"/>
              </a:lnSpc>
            </a:pPr>
            <a:r>
              <a:rPr kumimoji="1" lang="ja-JP" altLang="en-US" sz="2400" dirty="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dirty="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400" dirty="0">
                <a:solidFill>
                  <a:srgbClr val="FF0000"/>
                </a:solidFill>
                <a:latin typeface="+mj-ea"/>
                <a:ea typeface="+mj-ea"/>
                <a:cs typeface="ヒラギノ角ゴ Std W8"/>
              </a:rPr>
              <a:t>＊海外からの仕入れのため為替レートの変動により価格は変動します。</a:t>
            </a:r>
            <a:endParaRPr lang="en-US" altLang="ja-JP" sz="1400" dirty="0">
              <a:solidFill>
                <a:srgbClr val="FF0000"/>
              </a:solidFill>
              <a:latin typeface="+mj-ea"/>
              <a:ea typeface="+mj-ea"/>
              <a:cs typeface="ヒラギノ角ゴ Std W8"/>
            </a:endParaRPr>
          </a:p>
        </p:txBody>
      </p:sp>
      <p:sp>
        <p:nvSpPr>
          <p:cNvPr id="21" name="テキスト ボックス 20"/>
          <p:cNvSpPr txBox="1"/>
          <p:nvPr/>
        </p:nvSpPr>
        <p:spPr>
          <a:xfrm>
            <a:off x="207301" y="4890460"/>
            <a:ext cx="2894215" cy="1446550"/>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1100" b="1" dirty="0">
                <a:latin typeface="ＭＳ Ｐ明朝" panose="02020600040205080304" pitchFamily="18" charset="-128"/>
                <a:ea typeface="ＭＳ Ｐ明朝" panose="02020600040205080304" pitchFamily="18" charset="-128"/>
                <a:cs typeface="ヒラギノ角ゴ Pro W6"/>
              </a:rPr>
              <a:t>●著者：</a:t>
            </a:r>
            <a:r>
              <a:rPr lang="en-US" altLang="ja-JP" sz="1100" b="1" dirty="0">
                <a:latin typeface="ＭＳ Ｐ明朝" panose="02020600040205080304" pitchFamily="18" charset="-128"/>
                <a:ea typeface="ＭＳ Ｐ明朝" panose="02020600040205080304" pitchFamily="18" charset="-128"/>
                <a:cs typeface="ヒラギノ角ゴ Pro W6"/>
              </a:rPr>
              <a:t>Firestein, Gary S., McInnes, Iain B., </a:t>
            </a:r>
            <a:r>
              <a:rPr lang="en-US" altLang="ja-JP" sz="1100" b="1" dirty="0" err="1">
                <a:latin typeface="ＭＳ Ｐ明朝" panose="02020600040205080304" pitchFamily="18" charset="-128"/>
                <a:ea typeface="ＭＳ Ｐ明朝" panose="02020600040205080304" pitchFamily="18" charset="-128"/>
                <a:cs typeface="ヒラギノ角ゴ Pro W6"/>
              </a:rPr>
              <a:t>Koretzky</a:t>
            </a:r>
            <a:r>
              <a:rPr lang="en-US" altLang="ja-JP" sz="1100" b="1" dirty="0">
                <a:latin typeface="ＭＳ Ｐ明朝" panose="02020600040205080304" pitchFamily="18" charset="-128"/>
                <a:ea typeface="ＭＳ Ｐ明朝" panose="02020600040205080304" pitchFamily="18" charset="-128"/>
                <a:cs typeface="ヒラギノ角ゴ Pro W6"/>
              </a:rPr>
              <a:t>, Gary, </a:t>
            </a:r>
            <a:r>
              <a:rPr lang="en-US" altLang="ja-JP" sz="1100" b="1" dirty="0" err="1">
                <a:latin typeface="ＭＳ Ｐ明朝" panose="02020600040205080304" pitchFamily="18" charset="-128"/>
                <a:ea typeface="ＭＳ Ｐ明朝" panose="02020600040205080304" pitchFamily="18" charset="-128"/>
                <a:cs typeface="ヒラギノ角ゴ Pro W6"/>
              </a:rPr>
              <a:t>Mikuls</a:t>
            </a:r>
            <a:r>
              <a:rPr lang="en-US" altLang="ja-JP" sz="1100" b="1" dirty="0">
                <a:latin typeface="ＭＳ Ｐ明朝" panose="02020600040205080304" pitchFamily="18" charset="-128"/>
                <a:ea typeface="ＭＳ Ｐ明朝" panose="02020600040205080304" pitchFamily="18" charset="-128"/>
                <a:cs typeface="ヒラギノ角ゴ Pro W6"/>
              </a:rPr>
              <a:t>, Ted, </a:t>
            </a:r>
            <a:r>
              <a:rPr lang="en-US" altLang="ja-JP" sz="1100" b="1" dirty="0" err="1">
                <a:latin typeface="ＭＳ Ｐ明朝" panose="02020600040205080304" pitchFamily="18" charset="-128"/>
                <a:ea typeface="ＭＳ Ｐ明朝" panose="02020600040205080304" pitchFamily="18" charset="-128"/>
                <a:cs typeface="ヒラギノ角ゴ Pro W6"/>
              </a:rPr>
              <a:t>Neogi</a:t>
            </a:r>
            <a:r>
              <a:rPr lang="en-US" altLang="ja-JP" sz="1100" b="1" dirty="0">
                <a:latin typeface="ＭＳ Ｐ明朝" panose="02020600040205080304" pitchFamily="18" charset="-128"/>
                <a:ea typeface="ＭＳ Ｐ明朝" panose="02020600040205080304" pitchFamily="18" charset="-128"/>
                <a:cs typeface="ヒラギノ角ゴ Pro W6"/>
              </a:rPr>
              <a:t>, Tuhina, O‘Dell, James R. </a:t>
            </a:r>
            <a:r>
              <a:rPr lang="ja-JP" altLang="en-US" sz="1100" b="1" dirty="0">
                <a:latin typeface="ＭＳ Ｐ明朝" panose="02020600040205080304" pitchFamily="18" charset="-128"/>
                <a:ea typeface="ＭＳ Ｐ明朝" panose="02020600040205080304" pitchFamily="18" charset="-128"/>
                <a:cs typeface="ヒラギノ角ゴ Pro W6"/>
              </a:rPr>
              <a:t>編集</a:t>
            </a:r>
            <a:endParaRPr lang="en-US" altLang="ja-JP" sz="1100" b="1" dirty="0">
              <a:latin typeface="ＭＳ Ｐ明朝" panose="02020600040205080304" pitchFamily="18" charset="-128"/>
              <a:ea typeface="ＭＳ Ｐ明朝" panose="02020600040205080304" pitchFamily="18" charset="-128"/>
              <a:cs typeface="ヒラギノ角ゴ Pro W6"/>
            </a:endParaRPr>
          </a:p>
          <a:p>
            <a:r>
              <a:rPr lang="ja-JP" altLang="en-US" sz="1100" b="1" dirty="0">
                <a:latin typeface="ＭＳ Ｐ明朝" panose="02020600040205080304" pitchFamily="18" charset="-128"/>
                <a:ea typeface="ＭＳ Ｐ明朝" panose="02020600040205080304" pitchFamily="18" charset="-128"/>
                <a:cs typeface="ヒラギノ角ゴ Pro W6"/>
              </a:rPr>
              <a:t>●出版社：</a:t>
            </a:r>
            <a:r>
              <a:rPr lang="en-US" altLang="ja-JP" sz="1100" b="1" dirty="0">
                <a:latin typeface="ＭＳ Ｐ明朝" panose="02020600040205080304" pitchFamily="18" charset="-128"/>
                <a:ea typeface="ＭＳ Ｐ明朝" panose="02020600040205080304" pitchFamily="18" charset="-128"/>
                <a:cs typeface="ヒラギノ角ゴ Pro W6"/>
              </a:rPr>
              <a:t> Elsevier US</a:t>
            </a:r>
            <a:endParaRPr lang="en-US" altLang="ja-JP" sz="1100" b="1" dirty="0">
              <a:latin typeface="+mn-ea"/>
              <a:cs typeface="ヒラギノ角ゴ Pro W6"/>
            </a:endParaRPr>
          </a:p>
          <a:p>
            <a:r>
              <a:rPr lang="ja-JP" altLang="en-US" sz="1100" b="1" dirty="0">
                <a:latin typeface="ＭＳ Ｐ明朝" panose="02020600040205080304" pitchFamily="18" charset="-128"/>
                <a:ea typeface="ＭＳ Ｐ明朝" panose="02020600040205080304" pitchFamily="18" charset="-128"/>
                <a:cs typeface="ヒラギノ角ゴ Pro W6"/>
              </a:rPr>
              <a:t>●</a:t>
            </a:r>
            <a:r>
              <a:rPr lang="en-US" altLang="ja-JP" sz="1100" b="1" dirty="0">
                <a:latin typeface="ＭＳ Ｐ明朝" panose="02020600040205080304" pitchFamily="18" charset="-128"/>
                <a:ea typeface="ＭＳ Ｐ明朝" panose="02020600040205080304" pitchFamily="18" charset="-128"/>
                <a:cs typeface="ヒラギノ角ゴ Pro W6"/>
              </a:rPr>
              <a:t>ISBN</a:t>
            </a:r>
            <a:r>
              <a:rPr lang="ja-JP" altLang="en-US" sz="1100" b="1" dirty="0">
                <a:latin typeface="+mn-ea"/>
                <a:cs typeface="ヒラギノ角ゴ Pro W6"/>
              </a:rPr>
              <a:t>：</a:t>
            </a:r>
            <a:r>
              <a:rPr lang="ja-JP" altLang="en-US" sz="1100" b="1" i="0" dirty="0">
                <a:effectLst/>
                <a:highlight>
                  <a:srgbClr val="FFFFFF"/>
                </a:highlight>
                <a:latin typeface="+mn-ea"/>
              </a:rPr>
              <a:t>  </a:t>
            </a:r>
            <a:r>
              <a:rPr lang="en-US" altLang="ja-JP" sz="1100" b="1" i="0" dirty="0">
                <a:effectLst/>
                <a:highlight>
                  <a:srgbClr val="FFFFFF"/>
                </a:highlight>
                <a:latin typeface="ＭＳ Ｐ明朝" panose="02020600040205080304" pitchFamily="18" charset="-128"/>
                <a:ea typeface="ＭＳ Ｐ明朝" panose="02020600040205080304" pitchFamily="18" charset="-128"/>
              </a:rPr>
              <a:t>978-0-323-93540-1</a:t>
            </a:r>
          </a:p>
          <a:p>
            <a:r>
              <a:rPr lang="ja-JP" altLang="en-US" sz="1100" b="1" dirty="0">
                <a:latin typeface="ＭＳ Ｐ明朝" panose="02020600040205080304" pitchFamily="18" charset="-128"/>
                <a:ea typeface="ＭＳ Ｐ明朝" panose="02020600040205080304" pitchFamily="18" charset="-128"/>
                <a:cs typeface="ヒラギノ角ゴ Pro W6"/>
              </a:rPr>
              <a:t>●刊行：</a:t>
            </a:r>
            <a:r>
              <a:rPr lang="en-US" altLang="ja-JP" sz="1100" b="1" dirty="0">
                <a:latin typeface="ＭＳ Ｐ明朝" panose="02020600040205080304" pitchFamily="18" charset="-128"/>
                <a:ea typeface="ＭＳ Ｐ明朝" panose="02020600040205080304" pitchFamily="18" charset="-128"/>
                <a:cs typeface="ヒラギノ角ゴ Pro W6"/>
              </a:rPr>
              <a:t>2024</a:t>
            </a:r>
            <a:r>
              <a:rPr lang="ja-JP" altLang="en-US" sz="1100" b="1" dirty="0">
                <a:latin typeface="ＭＳ Ｐ明朝" panose="02020600040205080304" pitchFamily="18" charset="-128"/>
                <a:ea typeface="ＭＳ Ｐ明朝" panose="02020600040205080304" pitchFamily="18" charset="-128"/>
                <a:cs typeface="ヒラギノ角ゴ Pro W6"/>
              </a:rPr>
              <a:t>年</a:t>
            </a:r>
            <a:r>
              <a:rPr lang="en-US" altLang="ja-JP" sz="1100" b="1" dirty="0">
                <a:latin typeface="ＭＳ Ｐ明朝" panose="02020600040205080304" pitchFamily="18" charset="-128"/>
                <a:ea typeface="ＭＳ Ｐ明朝" panose="02020600040205080304" pitchFamily="18" charset="-128"/>
                <a:cs typeface="ヒラギノ角ゴ Pro W6"/>
              </a:rPr>
              <a:t>10</a:t>
            </a:r>
            <a:r>
              <a:rPr lang="ja-JP" altLang="en-US" sz="1100" b="1" dirty="0">
                <a:latin typeface="ＭＳ Ｐ明朝" panose="02020600040205080304" pitchFamily="18" charset="-128"/>
                <a:ea typeface="ＭＳ Ｐ明朝" panose="02020600040205080304" pitchFamily="18" charset="-128"/>
                <a:cs typeface="ヒラギノ角ゴ Pro W6"/>
              </a:rPr>
              <a:t>月</a:t>
            </a:r>
            <a:endParaRPr lang="en-US" altLang="ja-JP" sz="1100" b="1" dirty="0">
              <a:latin typeface="ＭＳ Ｐ明朝" panose="02020600040205080304" pitchFamily="18" charset="-128"/>
              <a:ea typeface="ＭＳ Ｐ明朝" panose="02020600040205080304" pitchFamily="18" charset="-128"/>
              <a:cs typeface="ヒラギノ角ゴ Pro W6"/>
            </a:endParaRPr>
          </a:p>
          <a:p>
            <a:r>
              <a:rPr lang="ja-JP" altLang="en-US" sz="1100" b="1" dirty="0">
                <a:latin typeface="ＭＳ Ｐ明朝" panose="02020600040205080304" pitchFamily="18" charset="-128"/>
                <a:ea typeface="ＭＳ Ｐ明朝" panose="02020600040205080304" pitchFamily="18" charset="-128"/>
                <a:cs typeface="ヒラギノ角ゴ Pro W6"/>
              </a:rPr>
              <a:t>●</a:t>
            </a:r>
            <a:r>
              <a:rPr lang="en-US" altLang="ja-JP" sz="1100" b="1" dirty="0">
                <a:latin typeface="ＭＳ Ｐ明朝" panose="02020600040205080304" pitchFamily="18" charset="-128"/>
                <a:ea typeface="ＭＳ Ｐ明朝" panose="02020600040205080304" pitchFamily="18" charset="-128"/>
                <a:cs typeface="ヒラギノ角ゴ Pro W6"/>
              </a:rPr>
              <a:t>hardcover/2400 p., 1200</a:t>
            </a:r>
          </a:p>
          <a:p>
            <a:r>
              <a:rPr lang="ja-JP" altLang="en-US" sz="1100" b="1" dirty="0">
                <a:solidFill>
                  <a:srgbClr val="333333"/>
                </a:solidFill>
                <a:highlight>
                  <a:srgbClr val="FFFFFF"/>
                </a:highlight>
                <a:latin typeface="ＭＳ Ｐ明朝" panose="02020600040205080304" pitchFamily="18" charset="-128"/>
                <a:ea typeface="ＭＳ Ｐ明朝" panose="02020600040205080304" pitchFamily="18" charset="-128"/>
                <a:cs typeface="ヒラギノ角ゴ Pro W6"/>
              </a:rPr>
              <a:t>●</a:t>
            </a:r>
            <a:r>
              <a:rPr lang="ja-JP" altLang="en-US" sz="1100" b="1" dirty="0">
                <a:solidFill>
                  <a:srgbClr val="333333"/>
                </a:solidFill>
                <a:highlight>
                  <a:srgbClr val="F8FFF8"/>
                </a:highlight>
                <a:latin typeface="Verdana" panose="020B0604030504040204" pitchFamily="34" charset="0"/>
                <a:ea typeface="ＭＳ Ｐ明朝" panose="02020600040205080304" pitchFamily="18" charset="-128"/>
                <a:cs typeface="ヒラギノ角ゴ Pro W6"/>
              </a:rPr>
              <a:t>免疫学</a:t>
            </a:r>
            <a:endParaRPr lang="en-US" altLang="ja-JP" sz="1100" b="1" dirty="0">
              <a:latin typeface="ＭＳ Ｐ明朝" panose="02020600040205080304" pitchFamily="18" charset="-128"/>
              <a:ea typeface="ＭＳ Ｐ明朝" panose="02020600040205080304" pitchFamily="18" charset="-128"/>
              <a:cs typeface="ヒラギノ角ゴ Pro W6"/>
            </a:endParaRPr>
          </a:p>
        </p:txBody>
      </p:sp>
      <p:sp>
        <p:nvSpPr>
          <p:cNvPr id="11" name="AutoShape 4" descr="data:image/jpeg;base64,/9j/4AAQSkZJRgABAQAAAQABAAD/2wBDABQODxIPDRQSEBIXFRQYHjIhHhwcHj0sLiQySUBMS0dARkVQWnNiUFVtVkVGZIhlbXd7gYKBTmCNl4x9lnN+gXz/2wBDARUXFx4aHjshITt8U0ZTfHx8fHx8fHx8fHx8fHx8fHx8fHx8fHx8fHx8fHx8fHx8fHx8fHx8fHx8fHx8fHx8fHz/wAARCAEVAN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B1TUr6PVLxI725RFncKqysABuPA5qr/auo/8AP/df9/m/xo1f/kL3v/XxJ/6EaqUAW/7V1H/n/uv+/wA3+NH9q6j/AM/91/3+b/GqlFAFv+1dR/5/7r/v83+NH9q6j/z/AN1/3+b/ABqpRQBb/tXUf+f+6/7/ADf40f2rqP8Az/3X/f5v8aqUUAW/7V1H/n/uv+/zf40f2rqP/P8A3X/f5v8AGqlFAFv+1dR/5/7r/v8AN/jR/auo/wDP/df9/m/xqpRQB2LXFxnieX/vs0n2i4/5+Jf++zTH+9SV7qjG2x5nM+5J9ouP+fiX/vs1W1K7uo7F3S6mVgRyJCD1qWqmq/8AIOk+o/nWdWMfZvQqDfMtTJ/tXUf+f+6/7/N/jR/auo/8/wDdf9/m/wAaqUV4x6Jb/tXUf+f+6/7/ADf40f2rqP8Az/3X/f5v8aqUUAW/7V1H/n/uv+/zf40f2rqP/P8A3X/f5v8AGqlFAFv+1dR/5/7r/v8AN/jR/auo/wDP/df9/m/xqpRQBb/tXUf+f+6/7/N/jR/auo/8/wDdf9/m/wAaqUUAW/7V1H/n/uv+/wA3+Ndl4QmlutLle5keZxOQGkYsQNq8c1wVdz4I/wCQRN/18H/0FaAOR1f/AJC97/18Sf8AoRqpVvV/+Qve/wDXxJ/6EaqUAFFFFABRRRQAUUUUAFFFFABRRRTA7IbBnepJyfxGOP1pcwZJMZIJXgduu7+lcj9quP8AnvJ/32aPtM//AD2k/wC+zXb9aj2Zy+wfc69TBtQPGSwYF2xwRxnA/P8Az0ztYA/s9yq4xtz7nPWsH7TP/wA9pP8Avs0jTzOu15XZfQsSKmWITi1Z6jVFpp3I6KKK4zpCiiigAooooAKKKKACiiigArufBH/IIm/6+D/6CtcNXc+CP+QRN/18H/0FaAOR1f8A5C97/wBfEn/oRqpVvV/+Qve/9fEn/oRqpQAUUUUAFFFFABRRRQAUUUUAFPiiaaVI0GWcgDJxTKs2jxxCWSTJOzYqg4Jzwf0zTEyBo3V2QqdyZDD0xSvGUVGOMONw+mSP6Vd81WuHkhcIZoSCGYcN3BPvjP41E7xtYIqsolVfmz1I3Hgfz/H2osK5VZSrEHGR6HNJVxpkja4aLZuJXYcdPXHpUqPEZbpQyJE7ZEgIBA56DuPYe1Fh3KDRsqK5HyvnafXFNpSSQAScDp7UlIYUUUUAFFFFABRRRQAUUUUAFdz4I/5BE3/Xwf8A0Fa4au58Ef8AIIm/6+D/AOgrQByOr/8AIXvf+viT/wBCNVKt6v8A8he9/wCviT/0I1UoAKKKKACiiigCezs5r2Ux26gsql2LMFAUdSSeKmuNKu7e3NwypJCpwzxSLIFPvtJx+NWPD8byzXscalnezkCqOpOBU1laXGlwXlxfo1uktu8KI/DSMwwMDrgdc+1AGTHbSywTTomY4ceYcjjJwKirY0iLz9L1SMyxxArF88hwo+aoP7KX/oI2H/f0/wCFAFZrKdL77G6hZ9/l7Swxu+vSopYnhleKVSsiMVZT2Iq74g/5Dt9/12b+daK3EE8Ca1cEPc2wETxsCfNlA/dsfbAJP+570AYtxaT21x9nljIm4+QckZ6Djv7Vc/sG+yUCwmYDJgEyGQcZ+7nP4VWtL17fUor1x5rpKJG3H7xzk81avNNEqS3mnTfarcZd1PEsQ/2l/HqMjigDPt4JLmTy4V3NtZsZxwASf0BqOtHQv+Qgf+uE3/otqf4fQfbpLggM1rBJOgPQso4/XB/CgBg0S7wPNMEEhAIimnVHP/AScj8apTwyW8zwzIUkQ4ZT2NNkd5ZGkkYs7ElmJyST3ptAFqLT7iWwmvUUeRCwViTznjoO/UfnVWuhjdbS8sdMlysbQmO44xhpRk5+mU/75rBmieCZ4pBteNirD0IODQA65t5bWYwzrtkABIyDwQCOnsRUVafiH/kLyf8AXOL/ANFrWZQAUUUUAFFFFABXc+CP+QRN/wBfB/8AQVrhq7nwR/yCJv8Ar4P/AKCtAHI6v/yF73/r4k/9CNVKt6v/AMhe9/6+JP8A0I1UoAKKKKACiitC3sIVtVu7+doYXJEaRrueTHBIGQAPc0AJpM8UBvPOcJvtZEXjqxHAqh161bu47ARCSynmLbsGKaMAgeoIJBpJ7MRafa3W/JnZxtx93bjv+NAEtnPFHpWoxO+JJRH5a4+9hsn9KoVa02zF/epbl/L3KzbsZ6KW/pSafa/br+C237PNcLuxnFAEmszR3Gr3c0LB43lJVh3FLHNEui3EBYea08bBcdQFbJ/Wlkj0ry38u5vC+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NMvI7JUR7K4lfJIaOWPay++QSDVvTrHT76aC2F1cpcS4H+pUqD9d2cfhQA2bxBqks0jrezRh2LBVc4XJ6Co9YmhurpLqFwWnjV5lC42ydG/MjP41Hcpp6xZtZrl5M9JIlUY+oY1NFZWaafDdXk86+c7qqxRBsbcZzlh60AWtSt7a/vDcx6laIrog2uXDAhADnCnuKxpEEcroHVwpIDL0b3HtVvULFbVIJoJfPtrhSY5Nu05HBBHYg0moWItBBLE5ltrhN8chGPZgfcHigCnRVvULIWJiidybgpulTGBGT0X646/WqlABRRRQAV3Pgj/kETf9fB/wDQVrhq7nwR/wAgib/r4P8A6CtAHI6v/wAhe9/6+JP/AEI1Uq3q/wDyF73/AK+JP/QjVSgAooooAK1Ne3eZZH/ln9ji8v6Y5/XNZdaFtqERtFs7+AzwISY2RtrxZ64PIIPoaAM+twmzGg6f9tS4f95Ns8l1XHK5zkGs67ewMYSyhnDZyZJpAePTAFJPeedp9ra7MeQztuz97dj/AAoA1tFbTDqSi1iu1m8uTaZJVK/6tuoCis/w/wD8h2xx/wA9l/nUOm3n2C9S4KeZtVl25xnKlf603T7r7DfwXOzf5ThtucZxQBNcnSzC32VLwTZG0yOpX8cCnaYStpqTKSGWBSCOoPmJSNNpRRtlpdBiPlJuFIB/75qG1uvs8F1Hs3faIwmc42/MDn9KANK6tUv9YtrjhLe9T7RIQeExky/kVb9KTULlr3RnuWGPMv2IX+6NgwPwGB+FVYdVaLSZbLywzMTsl3HKK2NwH12j9fWoTeZ0oWXl9JzNvz6qBjH4UAWIP+RevP8Ar4i/k9RWN+tvHJb3MIuLSXBaPOCrDoynsefx6VHHd7NOmtNmfNkR92em0HjH40+zlsBE0V7bSMS2Vmhk2sOOmDkEfrQA6/sY4YY7uzlM1pKxVSwwyMP4WHrg/jUnhz/kPWX/AF0qO9vopLaOzs4mitY2L/O25nY8bj26ADAqPTbv7BqEF1s8zym3bc4z+NAFWt2GKzn0fTY72eSANPKFdVBUfcyWyRjtWFVma783T7a12Y8hnbdn727Hb8KALOsSskken+S0MdmWRVc5YknJYn34/DFWNDuFNtdRTRLKtqhu4Q3RXXA59QcjI9hVC8vReQW4kj/0iJdjS5/1ij7uR6jpn6UljefZFuh5e/z4Gi6425IOf0oAryyPNK8sjFnclmY9STTaKKACiiigArufBH/IIm/6+D/6CtcNXc+CP+QRN/18H/0FaAOR1f8A5C97/wBfEn/oRqpVvV/+Qve/9fEn/oRqpQAUUUUAFFFFABRRRQAUUUUAFKFJyQCccn2pKlhl8tZRzh028fUUwGFHBIKMCvXjpSiN2RnVSUXqewq4NQwM/MWDE4IBByFBP6frUcVxEiEOhI8wOF2ggj09qLIm7K3lvx8h56cdf85FNrQ+3x7myrEMAGJAywG3g/8AfJ/OkF9Eu3bCMhccqOOVyB+R/wC+qdkF2UKKKKkoKKKKACiiigAooooAKKKKACu58Ef8gib/AK+D/wCgrXDV3Pgj/kETf9fB/wDQVoA5HV/+Qve/9fEn/oRqpVvV/wDkL3v/AF8Sf+hGqlABRRRQAUUUUAFFFFABRRRQAUUUUAFFFFABRSgEnABJPYVYSwncZwB7E81cYSn8KuS5JblaipZbeWE4kQj3qKlKLi7NDTT2CiiipGFFFFABRRRQAUUUUAFdz4I/5BE3/Xwf/QVrhq7nwR/yCJv+vg/+grQByOr/APIXvf8Ar4k/9CNVKt6v/wAhe9/6+JP/AEI1UoAKKKKACiiigAoopVBZgAMknApgJRWtc6DPbhF8xJJXQtsX2GcfWspFZ2CqMseAKqUJRsmtyIzjJXTErb0bRBex+dM2E7CnWmgF498pJ9hwKlczaf8Au0ciLuB2rtoYVv4tznqVub3YMgudJhF2sCNs38K3bPbNY7xSJM0LKRIrbSvoRW/FHM2pwJOw8v8A1nm54KjvVS9XdqlzOVx5jkx+6nofxFaVMPGpOKh8x06klo9SCKNYVwPvHqafkg5B5rbsNKga282Y5YjNVBaJ/aK2+MxyZGfTiu+E6cE4xWiMvaKTEtwLyFo2/wBYoyKzpbZCxDgqRwSv+FWLGXybyNuxbBq1q8HlXWQOHGaJQjKXJJXTBNwlZGFcW0kGC2Gjb7rr0NQ1rwzCIlJVEkD8Oh/n9aralp5s2V4yXt5PuP8A0PvXkYnDOi7rY6YVLuzKNFFFcZsFFFFABRRRQAV3Pgj/AJBE3/Xwf/QVrhq7nwR/yCJv+vg/+grQByOr/wDIXvf+viT/ANCNVKt6v/yF73/r4k/9CNVKACiiigAooooAKUEggjqKfbiMzoJ9/l5+YJ1I9q2bXSbWa/QMzJCy7zG5+ZeeAfwranSlPWJnOooblLTr4wXBlkJd8FUGeMkYzUsaW8Wpym3O6FWwp/nitCbTrGS+W2QAJIMBl6qexrMuJBDAloyBZraRlZh355/lXoRT54up01v/AF2MFKM/h6nTDUIkhABFZl7Mk6nFY6SSynbGrOfQDNKZ5EdQ6kd8Eda6Y+yg7pmSoNM2ZFuU0YRmIrzlXJ7dxj/PSqmouJHiSP7sUKorf3++fzNEuvSTRhHwVxjAq/b2fnWVq0w25Rsk9gSSP8+9EZqLu39wtYayRjJqUqoE3kAdqkgv3Nyr91BxUkukyiJJpYwFkOFOcZ9M1VSJYycZz057U4qpKVnZryNf3bWg7pg+hrc1hfMsrab1ArDPSt+4+fQoD6AVpV0lF+ZlPdMwXFX9MeO5gksbnmNunqvoR9KpuKZDIYblGHrg1VSCnFxZbXMtCneW0lndSW8v3kOM+o7GoK6PxBbi4sYr1B88WEf3U9D+B4/Gucr5yceSTidVOfPG4UUUVBoFFFFABXc+CP8AkETf9fB/9BWuGrufBH/IIm/6+D/6CtAHI6v/AMhe9/6+JP8A0I1Uq3q//IXvf+viT/0I1UoAKKKKACiiigDS0/T4bi1lnnuREU4RB1Y0y8jksLjy9+5XUOrdyCO9U42fcoTOc8D3rbu9Gu5nie6nUzSjA4zz1Ga7acmor2V0zCT5Ze+9GQabqotpAZ8NFHlgoHzM2OOaedNW5hF7cXSrLcOWKLyRk9ajhKKiWEtmglydznlmz0rZlgtEt2hELxyxqM7xg49RW0Ye0tKpqYzlyP3dDKsb46LJc27xq0oYqx+npSvMZ7ZGiQGczlosjO0Y+Y/TOPypNSt0m01L0D99G/lykfxjsx9+Kl0IRoQX6kZyacOa7pW26oJcvL7RbkkNutu3nz2STvnJLHGfw6VqfbYtQhYYKqwKOO6ZFSXM8TLtGKyIZFt9SQ9Y5fkceoNbxhGSbSsznu5blBbi5ZhFNIzQqcdeoHpRIxeV3YYZyWI+tXzpphlkjGSFYgH2ouLQm0aTHzRnn6V0QcY7O9zXnjfQzT0rfb/kBwj2rAPSt2c7dNhT/ZFOtvH1JqdDJkFVJatymqkpq29DWmdDp6i906a3PPmxkD644/WuQrqvDknzJ7GucvoxFfXEY6JKy/kTXi4xWncrD6SlEgoooriOsKKKKACu58Ef8gib/r4P/oK1w1dz4I/5BE3/AF8H/wBBWgDkdX/5C97/ANfEn/oRqpVvV/8AkL3v/XxJ/wChGqlABRRRQAU5CodS43KCMj1FNopoDRuLy1MsM9rbLFIjklOqleMfXvT5NSF15STfJHuJk28DBOeBWXV7TYrNmd78uIwvybR1aumlVqOVodTGUIpXfQtywbc6hbTp8ih1hDZaNMgAE+vIpGv71fNkuYpS8kZRSynBz3zUd3aC38i6gDG0lAJ7hWyeD+Wea0W1xpoEtlTqNoArqpRm01F211MZPZ2uVGEkVrBZzxOqO4mkc9CP4Rn86bqSrZ3h8hgYXAZCO3qPwNad3bStZR2VwoSaMF0fORt7isK8iuLVxBcpyw3LzkMOxFac6p3lfV/cwpvnf9feL9sbPLE1PYF7zUYVHQHJ+lRR6bJJCJF3bR99iOBWrpypYkpt2uQCWJzuHt7Vpz1pbqwVHCKfLubzRqxLHqTmq7xKYrhcdUNM+1jHWmG4HlzHP8BrFRkjjObUZIHqcVr38mFVB2wKzLYZnTPQHNS3M2585r0ZK8kdEleSRFI1VJDUkj1AxrOpKyN4Rsb3hzll+tYWpNv1K7YdDM5/8eNb+gkQQtO33Y1Ln8Oa5hmLMWJyScmvJxj95IVFe/JiUUUVxHUFFFFABXc+CP8AkETf9fB/9BWuGrufBH/IIm/6+D/6CtAHI6v/AMhe9/6+JP8A0I1Uq3q//IXvf+viT/0I1UoAKKKKACiiigArc02/toLEwTwJMG5wwzzWHShiOlb0akYN8yumZzhzqx0trdQz2uoxMAsJhLbeykdMfjiucjcowYHkdKPNfyzGDhWOSB3pExvXPTPNVUq89RSjoKFPkubdhHqF04nZiVAOMnPUYqS6sZ9RuAyuBcQoqrAeMqP7p9ep59atWGqRQW2w8GoJ79BcxTocMGFelKjKXuy6dTj55c10ivDrcltb/ZSg2g8gjmo5LvfBAP4l3H6KTwP5/nU+son9qTYUYfDEehIBNZEitE2DyD0NW5clqklo/wCtTWEYS1SL32lvWpUuCYZBn7wxWXvq1HnyxW8JwqfCEqaRLEdis3tgVXeTJNOmk2riquamrUUdCoR6ji2ab1IA70VYsYfOuRkgKvJJ6CuXm5mav3Vc0bqT7Honlg4e4Owf7o5J/kPxrAq3qV39rudy8RINkY9h/j1qpXmVp+0m2FKPLHXcKKKKxNQooooAK7nwR/yCJv8Ar4P/AKCtcNXc+CP+QRN/18H/ANBWgDkdX/5C97/18Sf+hGqlW9X/AOQve/8AXxJ/6EaqUAFFFFABRRRQAUUUUAFFFFAEglYDBp6TBZFdvm2nOPWoKK3+sVbWuTyo0hK1wPNkbc7nLH3pSAylWGQaq2kgBMbHg8j61ar3MPUVWkn8jnkuVkC2wVs5yKmYhVpSQoyaqyybzgdKJOnh4aKwK83qNdt7ZptFGQOteXKrzPmZvYUAsQFGSelSSzCKE28Jzn/WMO/sPaoDJgELxnqaZWE62lkHL3CiiiucsKKKKACiiigArufBH/IIm/6+D/6CtcNXc+CP+QRN/wBfB/8AQVoA5HV/+Qve/wDXxJ/6EaqVb1f/AJC97/18Sf8AoRqpQAUUUUAFFFFABRRRQAUUUUAFFFFABU63TqMHmoKK1p1Z03eDsJpPcleZn6mmbhTaKU6k5u8ncEkh2402iioGFFFFIAooooAKKKKACiiigArufBH/ACCJv+vg/wDoK1w1dz4I/wCQRN/18H/0FaAOR1f/AJC97/18Sf8AoRqpVvV/+Qve/wDXxJ/6EaqUAFFFFABRRWpDe27W8FtOoaNI8/MTgPluOOgwew649KAMuitSOXT2CGaND/qwQAy4Ufe6dT/TFRWlxbxwXCyghrjK4QcIvUdeo3bT6/LQBQorUmuLN8kYU7nI8tSo2leAPx61FcPZPDL5SCN+qgZP8R45/wBnBzmmBQoqVyDbRLnkM3Hp0q8j2Qjg8yUGSBeoVsMSWOBx2yOv60CMyitC4ks5Ld2U5mIGM5zn5enbGN36VJ51gLfZtVmCEqDuHJC5yfXIPtSGZdFaUF3D9lgtZCAmGLlgSAckjAHfpzS79PjLmJsbiVAIY4X5uT+G38u1AGZ1oq7I1uuqRtbMPJDId2CBnA3dffNR2jpHcNJIwVQrYyM5JBAA/OmIrUVpyS6dEf3cazEqckhgARnGBn/doZtOI2IoVSjfOdxYN24xg/n3oGZlFacFzaG1ghl4KA7+Dh+TtBI7AkH3z7ClWbTxtHl7Uf8A1oUsTjeCQPbA4PWkBl0VavHt2Ci3jRTklipJz6Yz2/DvVWgAooooAK7nwR/yCJv+vg/+grXDV3Pgj/kETf8AXwf/AEFaAOR1f/kL3v8A18Sf+hGqlW9X/wCQve/9fEn/AKEaqUAFFFFABRRRQAUUUUAFFFFABRRRQAUUUUAFFFFABRRRQAUUUUAFFFFABRRRQAUUUUAFdz4I/wCQRN/18H/0Fa4au58Ef8gib/r4P/oK0AQ3Xg/7XdTXP27Z5ztJt8nOMnOM7qi/4Qj/AKiH/kH/AOyoop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Vs6Pp/9i2rW3m+fucybtu3GQBjGT6UUUAf/9k="/>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4" name="図 23">
            <a:extLst>
              <a:ext uri="{FF2B5EF4-FFF2-40B4-BE49-F238E27FC236}">
                <a16:creationId xmlns:a16="http://schemas.microsoft.com/office/drawing/2014/main" id="{C3450BAB-8CC1-2ADF-02C0-3F21F0192BC5}"/>
              </a:ext>
            </a:extLst>
          </p:cNvPr>
          <p:cNvPicPr>
            <a:picLocks noChangeAspect="1"/>
          </p:cNvPicPr>
          <p:nvPr/>
        </p:nvPicPr>
        <p:blipFill>
          <a:blip r:embed="rId3"/>
          <a:stretch>
            <a:fillRect/>
          </a:stretch>
        </p:blipFill>
        <p:spPr>
          <a:xfrm>
            <a:off x="81878" y="7415553"/>
            <a:ext cx="6858000" cy="30426"/>
          </a:xfrm>
          <a:prstGeom prst="rect">
            <a:avLst/>
          </a:prstGeom>
        </p:spPr>
      </p:pic>
      <p:sp>
        <p:nvSpPr>
          <p:cNvPr id="25" name="テキスト ボックス 24">
            <a:extLst>
              <a:ext uri="{FF2B5EF4-FFF2-40B4-BE49-F238E27FC236}">
                <a16:creationId xmlns:a16="http://schemas.microsoft.com/office/drawing/2014/main" id="{E5EB61F5-00F3-CE23-780C-73716026B078}"/>
              </a:ext>
            </a:extLst>
          </p:cNvPr>
          <p:cNvSpPr txBox="1"/>
          <p:nvPr/>
        </p:nvSpPr>
        <p:spPr>
          <a:xfrm>
            <a:off x="256639" y="7035554"/>
            <a:ext cx="6358899" cy="338554"/>
          </a:xfrm>
          <a:prstGeom prst="rect">
            <a:avLst/>
          </a:prstGeom>
          <a:noFill/>
        </p:spPr>
        <p:txBody>
          <a:bodyPr wrap="square" rtlCol="0">
            <a:spAutoFit/>
          </a:bodyPr>
          <a:lstStyle/>
          <a:p>
            <a:pPr algn="ctr"/>
            <a:r>
              <a:rPr lang="ja-JP" altLang="en-US" sz="1600"/>
              <a:t>研究費・科研費でのご購入は生協が便利で安心！</a:t>
            </a:r>
            <a:endParaRPr kumimoji="1" lang="ja-JP" altLang="en-US" sz="1600"/>
          </a:p>
        </p:txBody>
      </p:sp>
      <p:sp>
        <p:nvSpPr>
          <p:cNvPr id="26" name="テキスト ボックス 25">
            <a:extLst>
              <a:ext uri="{FF2B5EF4-FFF2-40B4-BE49-F238E27FC236}">
                <a16:creationId xmlns:a16="http://schemas.microsoft.com/office/drawing/2014/main" id="{F80264B5-B2BF-9FD4-3C48-2ECE7B1E799D}"/>
              </a:ext>
            </a:extLst>
          </p:cNvPr>
          <p:cNvSpPr txBox="1"/>
          <p:nvPr/>
        </p:nvSpPr>
        <p:spPr>
          <a:xfrm>
            <a:off x="2755983" y="7512229"/>
            <a:ext cx="1360208" cy="338554"/>
          </a:xfrm>
          <a:prstGeom prst="rect">
            <a:avLst/>
          </a:prstGeom>
          <a:noFill/>
          <a:ln w="19050" cmpd="sng">
            <a:solidFill>
              <a:schemeClr val="tx1"/>
            </a:solidFill>
          </a:ln>
        </p:spPr>
        <p:txBody>
          <a:bodyPr wrap="square" rtlCol="0">
            <a:spAutoFit/>
          </a:bodyPr>
          <a:lstStyle/>
          <a:p>
            <a:pPr algn="ctr"/>
            <a:r>
              <a:rPr lang="en-US" altLang="en-US" sz="1600"/>
              <a:t>注文書</a:t>
            </a:r>
            <a:endParaRPr kumimoji="1" lang="ja-JP" altLang="en-US" sz="1600"/>
          </a:p>
        </p:txBody>
      </p:sp>
      <p:sp>
        <p:nvSpPr>
          <p:cNvPr id="27" name="テキスト ボックス 26">
            <a:extLst>
              <a:ext uri="{FF2B5EF4-FFF2-40B4-BE49-F238E27FC236}">
                <a16:creationId xmlns:a16="http://schemas.microsoft.com/office/drawing/2014/main" id="{90486BE6-6EFB-D9FE-5851-45133A3210FE}"/>
              </a:ext>
            </a:extLst>
          </p:cNvPr>
          <p:cNvSpPr txBox="1"/>
          <p:nvPr/>
        </p:nvSpPr>
        <p:spPr>
          <a:xfrm>
            <a:off x="105343" y="7853805"/>
            <a:ext cx="6858000" cy="292388"/>
          </a:xfrm>
          <a:prstGeom prst="rect">
            <a:avLst/>
          </a:prstGeom>
          <a:noFill/>
        </p:spPr>
        <p:txBody>
          <a:bodyPr wrap="square" rtlCol="0">
            <a:spAutoFit/>
          </a:bodyPr>
          <a:lstStyle/>
          <a:p>
            <a:pPr algn="ctr"/>
            <a:r>
              <a:rPr lang="ja-JP" altLang="en-US" sz="1300" b="1" dirty="0">
                <a:latin typeface="+mj-ea"/>
                <a:ea typeface="+mj-ea"/>
                <a:cs typeface="ヒラギノ角ゴ Pro W6"/>
              </a:rPr>
              <a:t>ファイアステイン</a:t>
            </a:r>
            <a:r>
              <a:rPr lang="en-US" altLang="ja-JP" sz="1300" b="1" dirty="0">
                <a:latin typeface="+mj-ea"/>
                <a:ea typeface="+mj-ea"/>
                <a:cs typeface="ヒラギノ角ゴ Pro W6"/>
              </a:rPr>
              <a:t>/</a:t>
            </a:r>
            <a:r>
              <a:rPr lang="ja-JP" altLang="en-US" sz="1300" b="1" dirty="0">
                <a:latin typeface="+mj-ea"/>
                <a:ea typeface="+mj-ea"/>
                <a:cs typeface="ヒラギノ角ゴ Pro W6"/>
              </a:rPr>
              <a:t>ケリーリウマチ学テキストブック 第</a:t>
            </a:r>
            <a:r>
              <a:rPr lang="en-US" altLang="ja-JP" sz="1300" b="1" dirty="0">
                <a:latin typeface="+mj-ea"/>
                <a:ea typeface="+mj-ea"/>
                <a:cs typeface="ヒラギノ角ゴ Pro W6"/>
              </a:rPr>
              <a:t>12</a:t>
            </a:r>
            <a:r>
              <a:rPr lang="ja-JP" altLang="en-US" sz="1300" b="1" dirty="0">
                <a:latin typeface="+mj-ea"/>
                <a:ea typeface="+mj-ea"/>
                <a:cs typeface="ヒラギノ角ゴ Pro W6"/>
              </a:rPr>
              <a:t>版 全</a:t>
            </a:r>
            <a:r>
              <a:rPr lang="en-US" altLang="ja-JP" sz="1300" b="1" dirty="0">
                <a:latin typeface="+mj-ea"/>
                <a:ea typeface="+mj-ea"/>
                <a:cs typeface="ヒラギノ角ゴ Pro W6"/>
              </a:rPr>
              <a:t>2</a:t>
            </a:r>
            <a:r>
              <a:rPr lang="ja-JP" altLang="en-US" sz="1300" b="1" dirty="0">
                <a:latin typeface="+mj-ea"/>
                <a:ea typeface="+mj-ea"/>
                <a:cs typeface="ヒラギノ角ゴ Pro W6"/>
              </a:rPr>
              <a:t>巻　　　ご注文  </a:t>
            </a:r>
            <a:r>
              <a:rPr lang="ja-JP" altLang="en-US" sz="1300" b="1" u="sng" dirty="0">
                <a:latin typeface="+mj-ea"/>
                <a:ea typeface="+mj-ea"/>
                <a:cs typeface="ヒラギノ角ゴ Pro W6"/>
              </a:rPr>
              <a:t>　　 </a:t>
            </a:r>
            <a:r>
              <a:rPr lang="ja-JP" altLang="en-US" sz="1300" b="1" dirty="0">
                <a:latin typeface="+mj-ea"/>
                <a:ea typeface="+mj-ea"/>
                <a:cs typeface="ヒラギノ角ゴ Pro W6"/>
              </a:rPr>
              <a:t>冊</a:t>
            </a:r>
            <a:endParaRPr lang="en-US" altLang="ja-JP" sz="1300" b="1" dirty="0">
              <a:latin typeface="+mj-ea"/>
              <a:ea typeface="+mj-ea"/>
              <a:cs typeface="ヒラギノ角ゴ Pro W6"/>
            </a:endParaRPr>
          </a:p>
        </p:txBody>
      </p:sp>
      <p:sp>
        <p:nvSpPr>
          <p:cNvPr id="29" name="テキスト ボックス 28">
            <a:extLst>
              <a:ext uri="{FF2B5EF4-FFF2-40B4-BE49-F238E27FC236}">
                <a16:creationId xmlns:a16="http://schemas.microsoft.com/office/drawing/2014/main" id="{90E5AA8B-AFD6-5741-F057-3415748BEDC3}"/>
              </a:ext>
            </a:extLst>
          </p:cNvPr>
          <p:cNvSpPr txBox="1"/>
          <p:nvPr/>
        </p:nvSpPr>
        <p:spPr>
          <a:xfrm>
            <a:off x="81878" y="9170777"/>
            <a:ext cx="4086375" cy="253916"/>
          </a:xfrm>
          <a:prstGeom prst="rect">
            <a:avLst/>
          </a:prstGeom>
          <a:noFill/>
        </p:spPr>
        <p:txBody>
          <a:bodyPr wrap="none" rtlCol="0">
            <a:spAutoFit/>
          </a:bodyPr>
          <a:lstStyle/>
          <a:p>
            <a:r>
              <a:rPr kumimoji="1" lang="ja-JP" altLang="en-US" sz="1050" dirty="0">
                <a:latin typeface="+mn-ea"/>
              </a:rPr>
              <a:t>大学生協洋書オンラインストア</a:t>
            </a:r>
            <a:r>
              <a:rPr lang="en-US" altLang="ja-JP" sz="1050" dirty="0">
                <a:latin typeface="+mn-ea"/>
              </a:rPr>
              <a:t>:</a:t>
            </a:r>
            <a:r>
              <a:rPr kumimoji="1" lang="en-US" altLang="ja-JP" sz="1050" dirty="0">
                <a:latin typeface="+mn-ea"/>
              </a:rPr>
              <a:t>https://yosho.univcoop.jp/</a:t>
            </a:r>
            <a:r>
              <a:rPr kumimoji="1" lang="en-US" altLang="ja-JP" sz="1050" dirty="0" err="1">
                <a:latin typeface="+mn-ea"/>
              </a:rPr>
              <a:t>BookShop</a:t>
            </a:r>
            <a:r>
              <a:rPr kumimoji="1" lang="en-US" altLang="ja-JP" sz="1050" dirty="0">
                <a:latin typeface="+mn-ea"/>
              </a:rPr>
              <a:t>/</a:t>
            </a:r>
            <a:endParaRPr kumimoji="1" lang="ja-JP" altLang="en-US" sz="1050" dirty="0">
              <a:latin typeface="+mn-ea"/>
            </a:endParaRPr>
          </a:p>
        </p:txBody>
      </p:sp>
      <p:sp>
        <p:nvSpPr>
          <p:cNvPr id="31" name="テキスト ボックス 30">
            <a:extLst>
              <a:ext uri="{FF2B5EF4-FFF2-40B4-BE49-F238E27FC236}">
                <a16:creationId xmlns:a16="http://schemas.microsoft.com/office/drawing/2014/main" id="{93DCB236-9E5B-14C6-BA22-1C84E3D80692}"/>
              </a:ext>
            </a:extLst>
          </p:cNvPr>
          <p:cNvSpPr txBox="1"/>
          <p:nvPr/>
        </p:nvSpPr>
        <p:spPr>
          <a:xfrm>
            <a:off x="5736589" y="1698586"/>
            <a:ext cx="1226754" cy="276999"/>
          </a:xfrm>
          <a:prstGeom prst="rect">
            <a:avLst/>
          </a:prstGeom>
          <a:noFill/>
        </p:spPr>
        <p:txBody>
          <a:bodyPr wrap="square" lIns="91440" tIns="45720" rIns="91440" bIns="45720" rtlCol="0" anchor="t">
            <a:spAutoFit/>
          </a:bodyPr>
          <a:lstStyle/>
          <a:p>
            <a:r>
              <a:rPr kumimoji="1" lang="en-US" altLang="ja-JP" sz="600" dirty="0">
                <a:latin typeface="ＭＳ Ｐゴシック"/>
                <a:ea typeface="ＭＳ Ｐゴシック"/>
              </a:rPr>
              <a:t>※</a:t>
            </a:r>
            <a:r>
              <a:rPr kumimoji="1" lang="ja-JP" altLang="en-US" sz="600" dirty="0">
                <a:latin typeface="ＭＳ Ｐゴシック"/>
                <a:ea typeface="ＭＳ Ｐゴシック"/>
              </a:rPr>
              <a:t>大学生協洋書オンラインストアの該当商品の</a:t>
            </a:r>
            <a:r>
              <a:rPr lang="ja-JP" altLang="en-US" sz="600" dirty="0">
                <a:latin typeface="ＭＳ Ｐゴシック"/>
                <a:ea typeface="ＭＳ Ｐゴシック"/>
              </a:rPr>
              <a:t>ページへ</a:t>
            </a:r>
            <a:endParaRPr lang="ja-JP" sz="600" dirty="0">
              <a:latin typeface="ＭＳ Ｐゴシック"/>
              <a:ea typeface="ＭＳ Ｐゴシック"/>
            </a:endParaRPr>
          </a:p>
        </p:txBody>
      </p:sp>
      <p:sp>
        <p:nvSpPr>
          <p:cNvPr id="41" name="Rectangle 11">
            <a:extLst>
              <a:ext uri="{FF2B5EF4-FFF2-40B4-BE49-F238E27FC236}">
                <a16:creationId xmlns:a16="http://schemas.microsoft.com/office/drawing/2014/main" id="{6FFE0023-8385-EE3B-32B2-88AC73EBF056}"/>
              </a:ext>
            </a:extLst>
          </p:cNvPr>
          <p:cNvSpPr>
            <a:spLocks noChangeArrowheads="1"/>
          </p:cNvSpPr>
          <p:nvPr/>
        </p:nvSpPr>
        <p:spPr bwMode="auto">
          <a:xfrm>
            <a:off x="105342" y="9474242"/>
            <a:ext cx="3959215"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0" i="0" u="none" strike="noStrike" cap="none" normalizeH="0" baseline="0" dirty="0">
                <a:ln>
                  <a:noFill/>
                </a:ln>
                <a:solidFill>
                  <a:schemeClr val="tx1"/>
                </a:solidFill>
                <a:effectLst/>
                <a:latin typeface="+mn-ea"/>
              </a:rPr>
              <a:t>書籍ポータルサイト</a:t>
            </a:r>
            <a:r>
              <a:rPr kumimoji="0" lang="en-US" altLang="ja-JP" sz="1050" dirty="0">
                <a:latin typeface="+mn-ea"/>
              </a:rPr>
              <a:t>: </a:t>
            </a:r>
            <a:r>
              <a:rPr kumimoji="0" lang="ja-JP" altLang="ja-JP" sz="1050" b="0" i="0" u="none" strike="noStrike" cap="none" normalizeH="0" baseline="0" dirty="0">
                <a:ln>
                  <a:noFill/>
                </a:ln>
                <a:solidFill>
                  <a:schemeClr val="tx1"/>
                </a:solidFill>
                <a:effectLst/>
                <a:latin typeface="+mn-ea"/>
              </a:rPr>
              <a:t>https://online.univ.coop/book_front/ </a:t>
            </a:r>
          </a:p>
        </p:txBody>
      </p:sp>
      <p:sp>
        <p:nvSpPr>
          <p:cNvPr id="15" name="テキスト ボックス 2">
            <a:extLst>
              <a:ext uri="{FF2B5EF4-FFF2-40B4-BE49-F238E27FC236}">
                <a16:creationId xmlns:a16="http://schemas.microsoft.com/office/drawing/2014/main" id="{316DEDE3-8D8C-7EDD-0D95-EEEC1FF45883}"/>
              </a:ext>
            </a:extLst>
          </p:cNvPr>
          <p:cNvSpPr txBox="1">
            <a:spLocks noChangeArrowheads="1"/>
          </p:cNvSpPr>
          <p:nvPr/>
        </p:nvSpPr>
        <p:spPr bwMode="auto">
          <a:xfrm>
            <a:off x="169990" y="142901"/>
            <a:ext cx="6518019" cy="702128"/>
          </a:xfrm>
          <a:prstGeom prst="rect">
            <a:avLst/>
          </a:prstGeom>
          <a:solidFill>
            <a:schemeClr val="accent6"/>
          </a:solidFill>
          <a:ln>
            <a:noFill/>
          </a:ln>
          <a:effectLst/>
        </p:spPr>
        <p:txBody>
          <a:bodyPr vert="horz" wrap="square" lIns="91440" tIns="45720" rIns="91440" bIns="45720" numCol="1" anchor="ctr" anchorCtr="0" compatLnSpc="1">
            <a:prstTxWarp prst="textNoShape">
              <a:avLst/>
            </a:prstTxWarp>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defTabSz="914400"/>
            <a:r>
              <a:rPr lang="en-US" altLang="ja-JP" sz="2000" dirty="0">
                <a:solidFill>
                  <a:srgbClr val="FFFFFF"/>
                </a:solidFill>
                <a:latin typeface="+mj-ea"/>
                <a:ea typeface="+mj-ea"/>
              </a:rPr>
              <a:t>Medical  </a:t>
            </a:r>
            <a:r>
              <a:rPr kumimoji="1" lang="en-US" altLang="ja-JP" sz="2000" b="0" i="0" u="none" strike="noStrike" cap="none" normalizeH="0" baseline="0" dirty="0">
                <a:ln>
                  <a:noFill/>
                </a:ln>
                <a:solidFill>
                  <a:srgbClr val="FFFFFF"/>
                </a:solidFill>
                <a:effectLst/>
                <a:latin typeface="+mj-ea"/>
                <a:ea typeface="+mj-ea"/>
              </a:rPr>
              <a:t>Book Information from UNIV. CO-OP</a:t>
            </a:r>
          </a:p>
        </p:txBody>
      </p:sp>
      <p:sp>
        <p:nvSpPr>
          <p:cNvPr id="9" name="テキスト ボックス 8">
            <a:extLst>
              <a:ext uri="{FF2B5EF4-FFF2-40B4-BE49-F238E27FC236}">
                <a16:creationId xmlns:a16="http://schemas.microsoft.com/office/drawing/2014/main" id="{6C71ED48-22F7-EBB3-DDAD-FC485183DB4C}"/>
              </a:ext>
            </a:extLst>
          </p:cNvPr>
          <p:cNvSpPr txBox="1"/>
          <p:nvPr/>
        </p:nvSpPr>
        <p:spPr>
          <a:xfrm>
            <a:off x="381225" y="824793"/>
            <a:ext cx="6153936" cy="1077218"/>
          </a:xfrm>
          <a:prstGeom prst="rect">
            <a:avLst/>
          </a:prstGeom>
          <a:noFill/>
        </p:spPr>
        <p:txBody>
          <a:bodyPr wrap="square">
            <a:spAutoFit/>
          </a:bodyPr>
          <a:lstStyle/>
          <a:p>
            <a:pPr algn="ctr"/>
            <a:r>
              <a:rPr lang="ja-JP" altLang="en-US" b="1" i="0" dirty="0">
                <a:effectLst/>
                <a:highlight>
                  <a:srgbClr val="F8FFF8"/>
                </a:highlight>
                <a:latin typeface="+mn-ea"/>
              </a:rPr>
              <a:t>ファイアステイン</a:t>
            </a:r>
            <a:r>
              <a:rPr lang="en-US" altLang="ja-JP" b="1" i="0" dirty="0">
                <a:effectLst/>
                <a:highlight>
                  <a:srgbClr val="F8FFF8"/>
                </a:highlight>
                <a:latin typeface="+mn-ea"/>
              </a:rPr>
              <a:t>/</a:t>
            </a:r>
            <a:r>
              <a:rPr lang="ja-JP" altLang="en-US" b="1" i="0" dirty="0">
                <a:effectLst/>
                <a:highlight>
                  <a:srgbClr val="F8FFF8"/>
                </a:highlight>
                <a:latin typeface="+mn-ea"/>
              </a:rPr>
              <a:t>ケリー</a:t>
            </a:r>
            <a:endParaRPr lang="en-US" altLang="ja-JP" b="1" i="0" dirty="0">
              <a:effectLst/>
              <a:highlight>
                <a:srgbClr val="F8FFF8"/>
              </a:highlight>
              <a:latin typeface="+mn-ea"/>
            </a:endParaRPr>
          </a:p>
          <a:p>
            <a:pPr algn="ctr"/>
            <a:r>
              <a:rPr lang="ja-JP" altLang="en-US" b="1" i="0" dirty="0">
                <a:effectLst/>
                <a:highlight>
                  <a:srgbClr val="F8FFF8"/>
                </a:highlight>
                <a:latin typeface="+mn-ea"/>
              </a:rPr>
              <a:t>リウマチ学テキストブック 第</a:t>
            </a:r>
            <a:r>
              <a:rPr lang="en-US" altLang="ja-JP" b="1" i="0" dirty="0">
                <a:effectLst/>
                <a:highlight>
                  <a:srgbClr val="F8FFF8"/>
                </a:highlight>
                <a:latin typeface="+mn-ea"/>
              </a:rPr>
              <a:t>12</a:t>
            </a:r>
            <a:r>
              <a:rPr lang="ja-JP" altLang="en-US" b="1" i="0" dirty="0">
                <a:effectLst/>
                <a:highlight>
                  <a:srgbClr val="F8FFF8"/>
                </a:highlight>
                <a:latin typeface="+mn-ea"/>
              </a:rPr>
              <a:t>版 全</a:t>
            </a:r>
            <a:r>
              <a:rPr lang="en-US" altLang="ja-JP" b="1" i="0" dirty="0">
                <a:effectLst/>
                <a:highlight>
                  <a:srgbClr val="F8FFF8"/>
                </a:highlight>
                <a:latin typeface="+mn-ea"/>
              </a:rPr>
              <a:t>2</a:t>
            </a:r>
            <a:r>
              <a:rPr lang="ja-JP" altLang="en-US" b="1" i="0" dirty="0">
                <a:effectLst/>
                <a:highlight>
                  <a:srgbClr val="F8FFF8"/>
                </a:highlight>
                <a:latin typeface="+mn-ea"/>
              </a:rPr>
              <a:t>巻</a:t>
            </a:r>
            <a:endParaRPr lang="en-US" altLang="ja-JP" b="1" i="0" dirty="0">
              <a:effectLst/>
              <a:highlight>
                <a:srgbClr val="F8FFF8"/>
              </a:highlight>
              <a:latin typeface="+mn-ea"/>
            </a:endParaRPr>
          </a:p>
          <a:p>
            <a:pPr algn="ctr"/>
            <a:r>
              <a:rPr lang="en-US" altLang="ja-JP" sz="1400" b="1" i="0" dirty="0">
                <a:effectLst/>
                <a:highlight>
                  <a:srgbClr val="F8FFF8"/>
                </a:highlight>
                <a:latin typeface="+mn-ea"/>
              </a:rPr>
              <a:t>Firestein &amp; Kelley's Textbook of Rheumatology, </a:t>
            </a:r>
          </a:p>
          <a:p>
            <a:pPr algn="ctr"/>
            <a:r>
              <a:rPr lang="en-US" altLang="ja-JP" sz="1400" b="1" i="0" dirty="0">
                <a:effectLst/>
                <a:highlight>
                  <a:srgbClr val="F8FFF8"/>
                </a:highlight>
                <a:latin typeface="+mn-ea"/>
              </a:rPr>
              <a:t>2-Volume Set, 12th ed.</a:t>
            </a:r>
          </a:p>
        </p:txBody>
      </p:sp>
      <p:sp>
        <p:nvSpPr>
          <p:cNvPr id="20" name="テキスト ボックス 19">
            <a:extLst>
              <a:ext uri="{FF2B5EF4-FFF2-40B4-BE49-F238E27FC236}">
                <a16:creationId xmlns:a16="http://schemas.microsoft.com/office/drawing/2014/main" id="{25D01466-AEB4-4D32-EEC4-7548FB4381B5}"/>
              </a:ext>
            </a:extLst>
          </p:cNvPr>
          <p:cNvSpPr txBox="1"/>
          <p:nvPr/>
        </p:nvSpPr>
        <p:spPr>
          <a:xfrm>
            <a:off x="667753" y="1887828"/>
            <a:ext cx="1351653" cy="646331"/>
          </a:xfrm>
          <a:prstGeom prst="rect">
            <a:avLst/>
          </a:prstGeom>
          <a:noFill/>
        </p:spPr>
        <p:txBody>
          <a:bodyPr wrap="none" rtlCol="0">
            <a:spAutoFit/>
          </a:bodyPr>
          <a:lstStyle/>
          <a:p>
            <a:pPr algn="ctr"/>
            <a:r>
              <a:rPr kumimoji="1" lang="en-US" altLang="ja-JP" b="1" dirty="0">
                <a:solidFill>
                  <a:srgbClr val="FF0000"/>
                </a:solidFill>
                <a:latin typeface="+mn-ea"/>
              </a:rPr>
              <a:t>2024</a:t>
            </a:r>
            <a:r>
              <a:rPr kumimoji="1" lang="ja-JP" altLang="en-US" b="1" dirty="0">
                <a:solidFill>
                  <a:srgbClr val="FF0000"/>
                </a:solidFill>
                <a:latin typeface="+mn-ea"/>
              </a:rPr>
              <a:t>年</a:t>
            </a:r>
            <a:r>
              <a:rPr kumimoji="1" lang="en-US" altLang="ja-JP" b="1" dirty="0">
                <a:solidFill>
                  <a:srgbClr val="FF0000"/>
                </a:solidFill>
                <a:latin typeface="+mn-ea"/>
              </a:rPr>
              <a:t>10</a:t>
            </a:r>
            <a:r>
              <a:rPr kumimoji="1" lang="ja-JP" altLang="en-US" b="1" dirty="0">
                <a:solidFill>
                  <a:srgbClr val="FF0000"/>
                </a:solidFill>
                <a:latin typeface="+mn-ea"/>
              </a:rPr>
              <a:t>月</a:t>
            </a:r>
            <a:endParaRPr kumimoji="1" lang="en-US" altLang="ja-JP" b="1" dirty="0">
              <a:solidFill>
                <a:srgbClr val="FF0000"/>
              </a:solidFill>
              <a:latin typeface="+mn-ea"/>
            </a:endParaRPr>
          </a:p>
          <a:p>
            <a:pPr algn="ctr"/>
            <a:r>
              <a:rPr kumimoji="1" lang="ja-JP" altLang="en-US" b="1" dirty="0">
                <a:solidFill>
                  <a:srgbClr val="FF0000"/>
                </a:solidFill>
                <a:latin typeface="+mn-ea"/>
              </a:rPr>
              <a:t>刊行予定</a:t>
            </a:r>
          </a:p>
        </p:txBody>
      </p:sp>
      <p:sp>
        <p:nvSpPr>
          <p:cNvPr id="28" name="テキスト ボックス 27">
            <a:extLst>
              <a:ext uri="{FF2B5EF4-FFF2-40B4-BE49-F238E27FC236}">
                <a16:creationId xmlns:a16="http://schemas.microsoft.com/office/drawing/2014/main" id="{E61BEF7B-BE2B-9595-90C4-AD2C83E026A1}"/>
              </a:ext>
            </a:extLst>
          </p:cNvPr>
          <p:cNvSpPr txBox="1"/>
          <p:nvPr/>
        </p:nvSpPr>
        <p:spPr>
          <a:xfrm>
            <a:off x="3169833" y="1999714"/>
            <a:ext cx="3480866" cy="3323987"/>
          </a:xfrm>
          <a:prstGeom prst="rect">
            <a:avLst/>
          </a:prstGeom>
          <a:noFill/>
        </p:spPr>
        <p:txBody>
          <a:bodyPr wrap="square">
            <a:spAutoFit/>
          </a:bodyPr>
          <a:lstStyle/>
          <a:p>
            <a:r>
              <a:rPr lang="en-US" altLang="ja-JP" sz="1400" b="1" dirty="0">
                <a:latin typeface="ＭＳ Ｐ明朝" panose="02020600040205080304" pitchFamily="18" charset="-128"/>
                <a:ea typeface="ＭＳ Ｐ明朝" panose="02020600040205080304" pitchFamily="18" charset="-128"/>
              </a:rPr>
              <a:t>With its comprehensive, global coverage of all aspects of diagnosis, screening, and treatment in both adults and children, Firestein &amp; Kelley’s Textbook of Rheumatology remains your reference of choice in this evolving field. The fully revised 12th Edition retains the user-friendly, full color format, providing in-depth guidance in rheumatology with an ideal balance of basic science and clinical application. New editors, new chapters, and new illustrations keep you fully up to date on recent advances in genetics and the microbiome, current therapies, and other rapid changes in the field.</a:t>
            </a:r>
            <a:endParaRPr lang="ja-JP" altLang="en-US" sz="1400" b="1" dirty="0">
              <a:latin typeface="ＭＳ Ｐ明朝" panose="02020600040205080304" pitchFamily="18" charset="-128"/>
              <a:ea typeface="ＭＳ Ｐ明朝" panose="02020600040205080304" pitchFamily="18" charset="-128"/>
            </a:endParaRPr>
          </a:p>
        </p:txBody>
      </p:sp>
      <p:pic>
        <p:nvPicPr>
          <p:cNvPr id="8" name="図 7">
            <a:extLst>
              <a:ext uri="{FF2B5EF4-FFF2-40B4-BE49-F238E27FC236}">
                <a16:creationId xmlns:a16="http://schemas.microsoft.com/office/drawing/2014/main" id="{82A731F1-F167-0C6F-D6BB-F54D2C25D10F}"/>
              </a:ext>
            </a:extLst>
          </p:cNvPr>
          <p:cNvPicPr>
            <a:picLocks noChangeAspect="1"/>
          </p:cNvPicPr>
          <p:nvPr/>
        </p:nvPicPr>
        <p:blipFill>
          <a:blip r:embed="rId4"/>
          <a:stretch>
            <a:fillRect/>
          </a:stretch>
        </p:blipFill>
        <p:spPr>
          <a:xfrm>
            <a:off x="559350" y="2637131"/>
            <a:ext cx="1605554" cy="2033120"/>
          </a:xfrm>
          <a:prstGeom prst="rect">
            <a:avLst/>
          </a:prstGeom>
        </p:spPr>
      </p:pic>
      <p:pic>
        <p:nvPicPr>
          <p:cNvPr id="13" name="図 12">
            <a:extLst>
              <a:ext uri="{FF2B5EF4-FFF2-40B4-BE49-F238E27FC236}">
                <a16:creationId xmlns:a16="http://schemas.microsoft.com/office/drawing/2014/main" id="{7AB24BC3-06E4-73EC-6AFD-9E8C9244CA96}"/>
              </a:ext>
            </a:extLst>
          </p:cNvPr>
          <p:cNvPicPr>
            <a:picLocks noChangeAspect="1"/>
          </p:cNvPicPr>
          <p:nvPr/>
        </p:nvPicPr>
        <p:blipFill>
          <a:blip r:embed="rId5"/>
          <a:stretch>
            <a:fillRect/>
          </a:stretch>
        </p:blipFill>
        <p:spPr>
          <a:xfrm>
            <a:off x="5932359" y="967844"/>
            <a:ext cx="718340" cy="718340"/>
          </a:xfrm>
          <a:prstGeom prst="rect">
            <a:avLst/>
          </a:prstGeom>
        </p:spPr>
      </p:pic>
    </p:spTree>
    <p:extLst>
      <p:ext uri="{BB962C8B-B14F-4D97-AF65-F5344CB8AC3E}">
        <p14:creationId xmlns:p14="http://schemas.microsoft.com/office/powerpoint/2010/main" val="356745469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3" ma:contentTypeDescription="新しいドキュメントを作成します。" ma:contentTypeScope="" ma:versionID="0159661c63ce9615cbcd6b16f7d25e31">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3456bd1f46fafc0cbfaf66266a673928"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29051B-DA4C-43D3-A833-D512A858C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ACAC75-E388-45EB-AB4E-08D9490A6524}">
  <ds:schemaRefs>
    <ds:schemaRef ds:uri="5a0e99c9-1fce-4171-961b-a0d116a432d6"/>
    <ds:schemaRef ds:uri="e577983b-3559-4226-a562-3737c7d932ac"/>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dcmitype/"/>
    <ds:schemaRef ds:uri="http://purl.org/dc/terms/"/>
    <ds:schemaRef ds:uri="http://www.w3.org/XML/1998/namespace"/>
  </ds:schemaRefs>
</ds:datastoreItem>
</file>

<file path=customXml/itemProps3.xml><?xml version="1.0" encoding="utf-8"?>
<ds:datastoreItem xmlns:ds="http://schemas.openxmlformats.org/officeDocument/2006/customXml" ds:itemID="{2C93B639-DD47-459C-B7EE-C13EBC6C92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3236</TotalTime>
  <Words>315</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Ｐ明朝</vt:lpstr>
      <vt:lpstr>Arial</vt:lpstr>
      <vt:lpstr>Calibri</vt:lpstr>
      <vt:lpstr>Verdana</vt:lpstr>
      <vt:lpstr>ホワイト</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375</cp:revision>
  <cp:lastPrinted>2017-12-20T10:20:52Z</cp:lastPrinted>
  <dcterms:created xsi:type="dcterms:W3CDTF">2014-05-01T03:32:24Z</dcterms:created>
  <dcterms:modified xsi:type="dcterms:W3CDTF">2024-08-01T03:22:44Z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ies>
</file>